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9873" y="4149080"/>
            <a:ext cx="4074615" cy="1845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Автор: Садовников Данил </a:t>
            </a:r>
          </a:p>
          <a:p>
            <a:pPr algn="r"/>
            <a:r>
              <a:rPr lang="ru-RU" sz="2400" dirty="0" smtClean="0"/>
              <a:t>МБОУ СОШ № 2 </a:t>
            </a:r>
          </a:p>
          <a:p>
            <a:pPr algn="r"/>
            <a:r>
              <a:rPr lang="ru-RU" sz="2400" dirty="0" smtClean="0"/>
              <a:t>город Батайск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686800" cy="2118097"/>
          </a:xfrm>
        </p:spPr>
        <p:txBody>
          <a:bodyPr/>
          <a:lstStyle/>
          <a:p>
            <a:pPr algn="ctr"/>
            <a: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«Символ Малой </a:t>
            </a:r>
            <a:b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Родины – Ёжик»</a:t>
            </a:r>
            <a:endParaRPr lang="ru-RU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15889"/>
            <a:ext cx="4530849" cy="28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Благодарю за внимание</a:t>
            </a:r>
            <a:br>
              <a:rPr lang="ru-RU" sz="8000" dirty="0" smtClean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251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79296" cy="48139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3200" dirty="0" smtClean="0"/>
              <a:t>Показать красоту родной природы</a:t>
            </a:r>
          </a:p>
          <a:p>
            <a:r>
              <a:rPr lang="ru-RU" sz="3200" dirty="0" smtClean="0"/>
              <a:t>Доказать, что ёжик заслуживает звание «Символ Малой Родины»</a:t>
            </a:r>
          </a:p>
          <a:p>
            <a:r>
              <a:rPr lang="ru-RU" sz="3200" dirty="0" smtClean="0"/>
              <a:t>Привлечь людей к охране окружающей среды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429000"/>
            <a:ext cx="4930626" cy="3081008"/>
          </a:xfrm>
        </p:spPr>
      </p:pic>
    </p:spTree>
    <p:extLst>
      <p:ext uri="{BB962C8B-B14F-4D97-AF65-F5344CB8AC3E}">
        <p14:creationId xmlns:p14="http://schemas.microsoft.com/office/powerpoint/2010/main" xmlns="" val="14661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109521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</a:p>
          <a:p>
            <a:r>
              <a:rPr lang="ru-RU" sz="3200" dirty="0" smtClean="0"/>
              <a:t>Малая Родина играет важную роль в жизни каждого человека, но мало говорить о любви к родному краю, нужно знать его прошлое и настоящее.</a:t>
            </a: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501008"/>
            <a:ext cx="5375310" cy="3024336"/>
          </a:xfrm>
        </p:spPr>
      </p:pic>
    </p:spTree>
    <p:extLst>
      <p:ext uri="{BB962C8B-B14F-4D97-AF65-F5344CB8AC3E}">
        <p14:creationId xmlns:p14="http://schemas.microsoft.com/office/powerpoint/2010/main" xmlns="" val="38347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488832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Город Батайск основан в 1769 году</a:t>
            </a:r>
          </a:p>
          <a:p>
            <a:r>
              <a:rPr lang="ru-RU" sz="3200" dirty="0" smtClean="0"/>
              <a:t>Население: 126 769 человек</a:t>
            </a:r>
          </a:p>
          <a:p>
            <a:r>
              <a:rPr lang="ru-RU" sz="3200" dirty="0" smtClean="0"/>
              <a:t>Расположен в 15 км юго-восточнее города Ростова-на-Дону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273956"/>
            <a:ext cx="4824536" cy="3212573"/>
          </a:xfrm>
        </p:spPr>
      </p:pic>
    </p:spTree>
    <p:extLst>
      <p:ext uri="{BB962C8B-B14F-4D97-AF65-F5344CB8AC3E}">
        <p14:creationId xmlns:p14="http://schemas.microsoft.com/office/powerpoint/2010/main" xmlns="" val="35507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ownloads\425184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083" y="0"/>
            <a:ext cx="10085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7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404664"/>
            <a:ext cx="4317780" cy="288032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544" y="3645024"/>
            <a:ext cx="8315256" cy="252028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Ушастые</a:t>
            </a:r>
            <a:r>
              <a:rPr lang="ru-RU" sz="2800" dirty="0"/>
              <a:t> </a:t>
            </a:r>
            <a:r>
              <a:rPr lang="ru-RU" sz="2800" b="1" dirty="0"/>
              <a:t>ежи</a:t>
            </a:r>
            <a:r>
              <a:rPr lang="ru-RU" sz="2800" dirty="0"/>
              <a:t> — это небольшие насекомоядные животные. Тело взрослого </a:t>
            </a:r>
            <a:r>
              <a:rPr lang="ru-RU" sz="2800" b="1" dirty="0"/>
              <a:t>ежа</a:t>
            </a:r>
            <a:r>
              <a:rPr lang="ru-RU" sz="2800" dirty="0"/>
              <a:t> в длину от 12 до 26 см. Размер хвоста 16-23 </a:t>
            </a:r>
            <a:r>
              <a:rPr lang="ru-RU" sz="2800" dirty="0" smtClean="0"/>
              <a:t>мм. </a:t>
            </a:r>
            <a:r>
              <a:rPr lang="ru-RU" sz="2800" dirty="0"/>
              <a:t>Самцы весят до 450 грамм, самки могут весить от 220 до 500 грамм. Иглистый </a:t>
            </a:r>
            <a:r>
              <a:rPr lang="ru-RU" sz="2800" dirty="0" smtClean="0"/>
              <a:t>панцирь у</a:t>
            </a:r>
            <a:r>
              <a:rPr lang="ru-RU" sz="2800" dirty="0"/>
              <a:t> </a:t>
            </a:r>
            <a:r>
              <a:rPr lang="ru-RU" sz="2800" b="1" dirty="0"/>
              <a:t>ушастых</a:t>
            </a:r>
            <a:r>
              <a:rPr lang="ru-RU" sz="2800" dirty="0"/>
              <a:t> </a:t>
            </a:r>
            <a:r>
              <a:rPr lang="ru-RU" sz="2800" b="1" dirty="0"/>
              <a:t>ежей</a:t>
            </a:r>
            <a:r>
              <a:rPr lang="ru-RU" sz="2800" dirty="0"/>
              <a:t> меньше чем у </a:t>
            </a:r>
            <a:r>
              <a:rPr lang="ru-RU" sz="2800" b="1" dirty="0"/>
              <a:t>ежей</a:t>
            </a:r>
            <a:r>
              <a:rPr lang="ru-RU" sz="2800" dirty="0"/>
              <a:t> обыкновенных. </a:t>
            </a:r>
          </a:p>
        </p:txBody>
      </p:sp>
      <p:pic>
        <p:nvPicPr>
          <p:cNvPr id="2050" name="Picture 2" descr="C:\Users\2\Downloads\f6b22a9df685947e3d06d8d4755i--sumki-i-aksessuary-ryukzak-s-ruchnoj-rospisyu-ezhik-v-tuma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68981" cy="28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4392488" cy="43924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9504" y="1556792"/>
            <a:ext cx="4464496" cy="439248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Согласно болгарским легендам, ёж настолько мудр, что даже Всевышний прислушивался к его советам, когда создавал мир.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536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9036496" cy="64341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43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6512511" cy="2304256"/>
          </a:xfrm>
        </p:spPr>
        <p:txBody>
          <a:bodyPr/>
          <a:lstStyle/>
          <a:p>
            <a:pPr algn="just"/>
            <a:r>
              <a:rPr lang="ru-RU" sz="2000" b="0" dirty="0">
                <a:effectLst/>
              </a:rPr>
              <a:t>Основным лимитирующим фактором для ушастого ежа является </a:t>
            </a:r>
            <a:r>
              <a:rPr lang="ru-RU" sz="2000" b="0" dirty="0" err="1">
                <a:effectLst/>
              </a:rPr>
              <a:t>гумидизация</a:t>
            </a:r>
            <a:r>
              <a:rPr lang="ru-RU" sz="2000" b="0" dirty="0">
                <a:effectLst/>
              </a:rPr>
              <a:t> мест обитания и связанный с этим конкурентный пресс со стороны южного </a:t>
            </a:r>
            <a:r>
              <a:rPr lang="ru-RU" sz="2000" b="0" dirty="0" smtClean="0">
                <a:effectLst/>
              </a:rPr>
              <a:t>ежа. </a:t>
            </a:r>
            <a:r>
              <a:rPr lang="ru-RU" sz="2000" b="0" dirty="0">
                <a:effectLst/>
              </a:rPr>
              <a:t>Негативное воздействие на </a:t>
            </a:r>
            <a:r>
              <a:rPr lang="ru-RU" sz="2000" b="0" dirty="0" smtClean="0">
                <a:effectLst/>
              </a:rPr>
              <a:t>популяцию оказывают </a:t>
            </a:r>
            <a:r>
              <a:rPr lang="ru-RU" sz="2000" b="0" dirty="0">
                <a:effectLst/>
              </a:rPr>
              <a:t>и хищники, в первую очередь обыкновенная лисица и бродячие собаки</a:t>
            </a:r>
            <a:r>
              <a:rPr lang="ru-RU" sz="1100" b="0" dirty="0">
                <a:effectLst/>
              </a:rPr>
              <a:t>.</a:t>
            </a: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6632"/>
            <a:ext cx="4550716" cy="4550716"/>
          </a:xfrm>
        </p:spPr>
      </p:pic>
    </p:spTree>
    <p:extLst>
      <p:ext uri="{BB962C8B-B14F-4D97-AF65-F5344CB8AC3E}">
        <p14:creationId xmlns:p14="http://schemas.microsoft.com/office/powerpoint/2010/main" xmlns="" val="18704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144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«Символ Малой  Родины – Ёжик»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Основным лимитирующим фактором для ушастого ежа является гумидизация мест обитания и связанный с этим конкурентный пресс со стороны южного ежа. Негативное воздействие на популяцию оказывают и хищники, в первую очередь обыкновенная лисица и бродячие собаки.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«Символ Малой  Родины – Ёжик»</dc:title>
  <dc:creator>2</dc:creator>
  <cp:lastModifiedBy>Kraeved2</cp:lastModifiedBy>
  <cp:revision>10</cp:revision>
  <dcterms:created xsi:type="dcterms:W3CDTF">2019-12-19T08:50:30Z</dcterms:created>
  <dcterms:modified xsi:type="dcterms:W3CDTF">2020-01-14T13:35:34Z</dcterms:modified>
</cp:coreProperties>
</file>