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73" r:id="rId4"/>
    <p:sldId id="274" r:id="rId5"/>
    <p:sldId id="268" r:id="rId6"/>
    <p:sldId id="271" r:id="rId7"/>
    <p:sldId id="269" r:id="rId8"/>
    <p:sldId id="275" r:id="rId9"/>
    <p:sldId id="277" r:id="rId10"/>
    <p:sldId id="267" r:id="rId11"/>
    <p:sldId id="270" r:id="rId12"/>
    <p:sldId id="260" r:id="rId13"/>
    <p:sldId id="257" r:id="rId14"/>
    <p:sldId id="262" r:id="rId15"/>
    <p:sldId id="278" r:id="rId16"/>
    <p:sldId id="27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20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6A6C-46BA-46BB-8F94-0A4D69FAB0D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3578-3DB5-43EE-9E97-A99D349308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6A6C-46BA-46BB-8F94-0A4D69FAB0D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3578-3DB5-43EE-9E97-A99D349308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6A6C-46BA-46BB-8F94-0A4D69FAB0D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3578-3DB5-43EE-9E97-A99D349308DE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6A6C-46BA-46BB-8F94-0A4D69FAB0D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3578-3DB5-43EE-9E97-A99D349308D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6A6C-46BA-46BB-8F94-0A4D69FAB0D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3578-3DB5-43EE-9E97-A99D349308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6A6C-46BA-46BB-8F94-0A4D69FAB0D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3578-3DB5-43EE-9E97-A99D349308D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6A6C-46BA-46BB-8F94-0A4D69FAB0D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3578-3DB5-43EE-9E97-A99D349308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6A6C-46BA-46BB-8F94-0A4D69FAB0D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3578-3DB5-43EE-9E97-A99D349308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6A6C-46BA-46BB-8F94-0A4D69FAB0D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3578-3DB5-43EE-9E97-A99D349308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6A6C-46BA-46BB-8F94-0A4D69FAB0D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3578-3DB5-43EE-9E97-A99D349308DE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6A6C-46BA-46BB-8F94-0A4D69FAB0D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3578-3DB5-43EE-9E97-A99D349308D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6EA6A6C-46BA-46BB-8F94-0A4D69FAB0D9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7893578-3DB5-43EE-9E97-A99D349308D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7dach.ru/NatashaPetrova/shipovnik-vne-zakona-239373.html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8722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 </a:t>
            </a:r>
            <a:br>
              <a:rPr lang="ru-RU" dirty="0" smtClean="0">
                <a:latin typeface="+mn-lt"/>
              </a:rPr>
            </a:b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/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: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РОЗА МОРЩИНИСТАЯ»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636912"/>
            <a:ext cx="6400800" cy="412886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Рамазанов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 Артём</a:t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Тисленко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Никита</a:t>
            </a:r>
            <a:endParaRPr lang="ru-RU" sz="3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«Юные экологи»</a:t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МАУДО ДДТ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г.Балтийска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педагог дополнительного образования </a:t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Борисова Валентина Николаевна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51398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856" y="260648"/>
            <a:ext cx="9235663" cy="1512168"/>
          </a:xfrm>
        </p:spPr>
        <p:txBody>
          <a:bodyPr>
            <a:normAutofit fontScale="92500" lnSpcReduction="10000"/>
          </a:bodyPr>
          <a:lstStyle/>
          <a:p>
            <a:r>
              <a:rPr lang="ru-RU" sz="3600" dirty="0" smtClean="0"/>
              <a:t> На гребнях </a:t>
            </a:r>
            <a:r>
              <a:rPr lang="ru-RU" sz="3600" dirty="0" err="1" smtClean="0"/>
              <a:t>авандюны</a:t>
            </a:r>
            <a:r>
              <a:rPr lang="ru-RU" sz="3600" dirty="0" smtClean="0"/>
              <a:t> волны и ветер оголяют корни шиповника. Другие растения здесь не выживают.</a:t>
            </a:r>
            <a:endParaRPr lang="ru-RU" sz="3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131840" y="3284984"/>
            <a:ext cx="2098476" cy="45719"/>
          </a:xfrm>
        </p:spPr>
        <p:txBody>
          <a:bodyPr>
            <a:noAutofit/>
          </a:bodyPr>
          <a:lstStyle/>
          <a:p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5849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24518"/>
            <a:ext cx="6855787" cy="513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565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60648"/>
            <a:ext cx="3744416" cy="6597353"/>
          </a:xfrm>
        </p:spPr>
        <p:txBody>
          <a:bodyPr>
            <a:noAutofit/>
          </a:bodyPr>
          <a:lstStyle/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растительного покрова дюн на Балтийском побережье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Одна из причин: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катание на транспортных средствах для развлечения.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3008313" cy="4046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764704"/>
            <a:ext cx="4431939" cy="591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08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980728"/>
            <a:ext cx="3822192" cy="1872208"/>
          </a:xfrm>
        </p:spPr>
        <p:txBody>
          <a:bodyPr>
            <a:noAutofit/>
          </a:bodyPr>
          <a:lstStyle/>
          <a:p>
            <a:r>
              <a:rPr lang="ru-RU" sz="3200" dirty="0" smtClean="0"/>
              <a:t>Собрали семена в октябре-ноябре</a:t>
            </a:r>
            <a:endParaRPr lang="ru-RU" sz="3200" dirty="0"/>
          </a:p>
        </p:txBody>
      </p:sp>
      <p:pic>
        <p:nvPicPr>
          <p:cNvPr id="4098" name="Picture 2" descr="C:\Users\userr\Desktop\роза морщинистая\IMG_20201024_1426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3212976"/>
            <a:ext cx="4536504" cy="34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716016" y="1124744"/>
            <a:ext cx="4427984" cy="1368152"/>
          </a:xfrm>
        </p:spPr>
        <p:txBody>
          <a:bodyPr>
            <a:noAutofit/>
          </a:bodyPr>
          <a:lstStyle/>
          <a:p>
            <a:r>
              <a:rPr lang="ru-RU" sz="3200" dirty="0" smtClean="0"/>
              <a:t>Выкопали углубления для посадки</a:t>
            </a: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93" y="3212976"/>
            <a:ext cx="4563097" cy="342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985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260648"/>
            <a:ext cx="8928992" cy="1584176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Копали бороздки вдоль деревянных решёток, </a:t>
            </a:r>
          </a:p>
          <a:p>
            <a:pPr marL="0" indent="0" algn="ctr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чтобы максимально защитить от ветра всходы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r\Desktop\роза морщинистая\IMG_20201024_1417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314087" y="2482439"/>
            <a:ext cx="5125927" cy="38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067944" y="2678113"/>
            <a:ext cx="5076056" cy="639762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Посадили на глубину 10 см</a:t>
            </a:r>
            <a:endParaRPr lang="ru-RU" sz="3200" dirty="0"/>
          </a:p>
        </p:txBody>
      </p:sp>
      <p:pic>
        <p:nvPicPr>
          <p:cNvPr id="8" name="Picture 2" descr="C:\Users\userr\Desktop\роза морщинистая\IMG_20201024_143515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3429000"/>
            <a:ext cx="440932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693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по посадке шиповника морщинистого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323528" y="1988840"/>
            <a:ext cx="3822192" cy="63976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с торфом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r\Desktop\роза морщинистая\IMG_20201024_1435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826154"/>
            <a:ext cx="4392488" cy="330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860032" y="1988840"/>
            <a:ext cx="4041775" cy="63976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без торфа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77389" y="2852936"/>
            <a:ext cx="4359107" cy="327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03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r\Desktop\роза морщинистая\IMG_20201024_144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2555724"/>
            <a:ext cx="5700668" cy="428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-99392"/>
            <a:ext cx="9073008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Итог: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Посеяли шиповник в местах разрушения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авандюны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районах пляжа: Гвардейский бульвар; вертолётная площадка; международное захоронение. Планируем продолжать работу по укреплению берега.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216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548680"/>
            <a:ext cx="7772400" cy="864096"/>
          </a:xfrm>
        </p:spPr>
        <p:txBody>
          <a:bodyPr/>
          <a:lstStyle/>
          <a:p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23528" y="1628800"/>
            <a:ext cx="8424936" cy="4824536"/>
          </a:xfrm>
        </p:spPr>
        <p:txBody>
          <a:bodyPr/>
          <a:lstStyle/>
          <a:p>
            <a:r>
              <a:rPr lang="ru-RU" dirty="0" smtClean="0">
                <a:hlinkClick r:id="rId2"/>
              </a:rPr>
              <a:t>Балтийская </a:t>
            </a:r>
            <a:r>
              <a:rPr lang="ru-RU" dirty="0">
                <a:hlinkClick r:id="rId2"/>
              </a:rPr>
              <a:t>коса: природа, история, современность / Е.Е. </a:t>
            </a:r>
            <a:r>
              <a:rPr lang="ru-RU" dirty="0" err="1">
                <a:hlinkClick r:id="rId2"/>
              </a:rPr>
              <a:t>Шалагинова</a:t>
            </a:r>
            <a:r>
              <a:rPr lang="ru-RU" dirty="0">
                <a:hlinkClick r:id="rId2"/>
              </a:rPr>
              <a:t>, М.А. </a:t>
            </a:r>
            <a:r>
              <a:rPr lang="ru-RU" dirty="0" err="1">
                <a:hlinkClick r:id="rId2"/>
              </a:rPr>
              <a:t>Шмутинский</a:t>
            </a:r>
            <a:r>
              <a:rPr lang="ru-RU" dirty="0">
                <a:hlinkClick r:id="rId2"/>
              </a:rPr>
              <a:t>, В. А Цветков, Н.С. Борисова, - </a:t>
            </a:r>
            <a:r>
              <a:rPr lang="ru-RU" dirty="0" err="1">
                <a:hlinkClick r:id="rId2"/>
              </a:rPr>
              <a:t>Клинингшрад</a:t>
            </a:r>
            <a:r>
              <a:rPr lang="ru-RU" dirty="0">
                <a:hlinkClick r:id="rId2"/>
              </a:rPr>
              <a:t>: Янтарный сказ, 2009</a:t>
            </a:r>
          </a:p>
          <a:p>
            <a:r>
              <a:rPr lang="ru-RU" dirty="0">
                <a:hlinkClick r:id="rId2"/>
              </a:rPr>
              <a:t>Куршская коса: Растения на песке / С. </a:t>
            </a:r>
            <a:r>
              <a:rPr lang="ru-RU" dirty="0" err="1">
                <a:hlinkClick r:id="rId2"/>
              </a:rPr>
              <a:t>Алянскине</a:t>
            </a:r>
            <a:r>
              <a:rPr lang="ru-RU" dirty="0">
                <a:hlinkClick r:id="rId2"/>
              </a:rPr>
              <a:t>, А.Е. Королёва, Г.Г. </a:t>
            </a:r>
            <a:r>
              <a:rPr lang="ru-RU" dirty="0" err="1">
                <a:hlinkClick r:id="rId2"/>
              </a:rPr>
              <a:t>Кученёва</a:t>
            </a:r>
            <a:r>
              <a:rPr lang="ru-RU" dirty="0">
                <a:hlinkClick r:id="rId2"/>
              </a:rPr>
              <a:t>, Г. </a:t>
            </a:r>
            <a:r>
              <a:rPr lang="ru-RU" dirty="0" err="1">
                <a:hlinkClick r:id="rId2"/>
              </a:rPr>
              <a:t>Рагузина</a:t>
            </a:r>
            <a:r>
              <a:rPr lang="ru-RU" dirty="0">
                <a:hlinkClick r:id="rId2"/>
              </a:rPr>
              <a:t> и др.- Клайпеда, 2001</a:t>
            </a:r>
          </a:p>
          <a:p>
            <a:r>
              <a:rPr lang="ru-RU" dirty="0">
                <a:hlinkClick r:id="rId2"/>
              </a:rPr>
              <a:t>https://ru.wikipedia.org/wiki</a:t>
            </a:r>
          </a:p>
          <a:p>
            <a:r>
              <a:rPr lang="ru-RU" dirty="0">
                <a:hlinkClick r:id="rId2"/>
              </a:rPr>
              <a:t>https://www.google.com/search?q=</a:t>
            </a:r>
          </a:p>
          <a:p>
            <a:r>
              <a:rPr lang="en-US" dirty="0">
                <a:hlinkClick r:id="rId2"/>
              </a:rPr>
              <a:t>https:/ </a:t>
            </a:r>
            <a:r>
              <a:rPr lang="en-US" dirty="0" smtClean="0">
                <a:hlinkClick r:id="rId2"/>
              </a:rPr>
              <a:t>/7dach.ru/NatashaPetrova/shipovnik-vne-zakona-239373.html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3207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6023" y="1700808"/>
            <a:ext cx="8820472" cy="4824536"/>
          </a:xfrm>
        </p:spPr>
        <p:txBody>
          <a:bodyPr>
            <a:noAutofit/>
          </a:bodyPr>
          <a:lstStyle/>
          <a:p>
            <a:pPr lvl="0" algn="l">
              <a:spcBef>
                <a:spcPct val="20000"/>
              </a:spcBef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Задачи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Узнать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*особенности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распространения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морщинистого;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*с 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какой целью он был высажен на побережье Балтийского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моря; 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*каким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способом размножается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шиповник;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*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выбрать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наиболее эффективный способ размножения в дюнах.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Укрепить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берег с помощью шиповника.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784976" cy="1800199"/>
          </a:xfrm>
        </p:spPr>
        <p:txBody>
          <a:bodyPr>
            <a:normAutofit/>
          </a:bodyPr>
          <a:lstStyle/>
          <a:p>
            <a:r>
              <a:rPr lang="ru-RU" sz="3200" b="1" dirty="0"/>
              <a:t>Цель:  Выступить в  защиту шиповника морщинистого, а также  укрепить берег с помощью  </a:t>
            </a:r>
            <a:r>
              <a:rPr lang="ru-RU" sz="3200" b="1" dirty="0" smtClean="0"/>
              <a:t>озеленения дюн</a:t>
            </a:r>
            <a:r>
              <a:rPr lang="ru-RU" sz="3200" b="1" dirty="0"/>
              <a:t>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88640"/>
            <a:ext cx="4536504" cy="648072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веков назад Балтийский полуостров был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 песчаными дюнами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шторма  песком засыпало посёлок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Вограм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так, что не было смысла откапывать жилища.  С тех пор люди  укрепляют берег. Большинство растений на полуострове посажены людьми.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7331"/>
            <a:ext cx="3008313" cy="457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68" y="116632"/>
            <a:ext cx="446839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4068887" cy="35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6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764704"/>
            <a:ext cx="3995936" cy="583264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 Эфа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предложил строить изгороди  из веток в виде решёток. После того, как засыпало их песком, высаживали растения.</a:t>
            </a:r>
          </a:p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Готхильф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Хаген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уководил работами по укреплению набережных с помощью камня.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672408" cy="108012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поколений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3">
                    <a:lumMod val="50000"/>
                  </a:schemeClr>
                </a:solidFill>
              </a:rPr>
            </a:b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946"/>
            <a:ext cx="2559463" cy="324036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608511" cy="347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85" y="3266306"/>
            <a:ext cx="5344815" cy="401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47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3008313" cy="5793507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годы ушли на строительство передовой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авандюны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Использовали не только деревянные изгороди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и железные прутья.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3008313" cy="17140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677" y="908720"/>
            <a:ext cx="5844347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66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700808"/>
            <a:ext cx="6271313" cy="47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611560" y="333375"/>
            <a:ext cx="8532440" cy="1905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укрепление берега с помощью проницаемых изгородей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61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435100"/>
            <a:ext cx="3358009" cy="4691063"/>
          </a:xfrm>
        </p:spPr>
        <p:txBody>
          <a:bodyPr>
            <a:normAutofit/>
          </a:bodyPr>
          <a:lstStyle/>
          <a:p>
            <a:endParaRPr lang="ru-RU" sz="3600" dirty="0" smtClean="0"/>
          </a:p>
          <a:p>
            <a:endParaRPr lang="ru-RU" sz="3600" dirty="0"/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местах она полностью разрушена.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3008313" cy="1162050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 передовой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авандюны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1959708"/>
            <a:ext cx="5976664" cy="449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489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Дюны в опасности! Деревянные решётки удерживают песок, но этого не достаточно. Необходимо посадить растения и запретить ездить по дюнам.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457199" y="1600200"/>
            <a:ext cx="4187825" cy="4997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 descr="https://pp.userapi.com/c855436/v855436882/3146/cjWOnA6Pf4Y.jpg"/>
          <p:cNvPicPr>
            <a:picLocks noGr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970538"/>
            <a:ext cx="3822700" cy="286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 descr="https://pp.userapi.com/c850336/v850336562/10d48f/hM6wKUXzeJQ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498975" cy="4221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02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79512" y="260648"/>
            <a:ext cx="4392488" cy="6480720"/>
          </a:xfrm>
        </p:spPr>
        <p:txBody>
          <a:bodyPr>
            <a:normAutofit fontScale="77500" lnSpcReduction="20000"/>
          </a:bodyPr>
          <a:lstStyle/>
          <a:p>
            <a:r>
              <a:rPr lang="ru-RU" sz="5100" dirty="0"/>
              <a:t>Морской </a:t>
            </a:r>
            <a:r>
              <a:rPr lang="ru-RU" sz="5100" dirty="0" smtClean="0"/>
              <a:t>ветер, движущиеся </a:t>
            </a:r>
            <a:r>
              <a:rPr lang="ru-RU" sz="5100" dirty="0"/>
              <a:t>пески не позволяют кустарнику расти </a:t>
            </a:r>
            <a:r>
              <a:rPr lang="ru-RU" sz="5100" dirty="0" smtClean="0"/>
              <a:t>вверх. Он стелется </a:t>
            </a:r>
            <a:r>
              <a:rPr lang="ru-RU" sz="5100" dirty="0"/>
              <a:t>по поверхности. </a:t>
            </a:r>
            <a:r>
              <a:rPr lang="ru-RU" sz="5100" dirty="0" smtClean="0"/>
              <a:t>За </a:t>
            </a:r>
            <a:r>
              <a:rPr lang="ru-RU" sz="5100" dirty="0"/>
              <a:t>гребнем </a:t>
            </a:r>
            <a:r>
              <a:rPr lang="ru-RU" sz="5100" dirty="0" err="1" smtClean="0"/>
              <a:t>авандюны</a:t>
            </a:r>
            <a:r>
              <a:rPr lang="ru-RU" sz="5100" dirty="0" smtClean="0"/>
              <a:t>, защищенный </a:t>
            </a:r>
            <a:r>
              <a:rPr lang="ru-RU" sz="5100" dirty="0"/>
              <a:t>от ветра , </a:t>
            </a:r>
            <a:r>
              <a:rPr lang="ru-RU" sz="5100" dirty="0" smtClean="0"/>
              <a:t>разрастается </a:t>
            </a:r>
            <a:r>
              <a:rPr lang="ru-RU" sz="5100" dirty="0"/>
              <a:t>до двух </a:t>
            </a:r>
            <a:r>
              <a:rPr lang="ru-RU" sz="5100" dirty="0" smtClean="0"/>
              <a:t>метров .</a:t>
            </a:r>
            <a:endParaRPr lang="ru-RU" sz="5100" dirty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64258">
            <a:off x="4644008" y="2132856"/>
            <a:ext cx="4250869" cy="318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193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293</TotalTime>
  <Words>336</Words>
  <Application>Microsoft Office PowerPoint</Application>
  <PresentationFormat>Экран (4:3)</PresentationFormat>
  <Paragraphs>40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              Проект :  «РОЗА МОРЩИНИСТАЯ»</vt:lpstr>
      <vt:lpstr>Задачи:  Узнать  *особенности распространения морщинистого;   *с  какой целью он был высажен на побережье Балтийского моря;  *каким способом размножается шиповник; *выбрать наиболее эффективный способ размножения в дюнах.  Укрепить берег с помощью шиповника.  </vt:lpstr>
      <vt:lpstr> </vt:lpstr>
      <vt:lpstr>Опыт поколений </vt:lpstr>
      <vt:lpstr>Презентация PowerPoint</vt:lpstr>
      <vt:lpstr>Презентация PowerPoint</vt:lpstr>
      <vt:lpstr>Разрушение передовой авандюны</vt:lpstr>
      <vt:lpstr>Дюны в опасности! Деревянные решётки удерживают песок, но этого не достаточно. Необходимо посадить растения и запретить ездить по дюнам.</vt:lpstr>
      <vt:lpstr>Презентация PowerPoint</vt:lpstr>
      <vt:lpstr>Презентация PowerPoint</vt:lpstr>
      <vt:lpstr>Презентация PowerPoint</vt:lpstr>
      <vt:lpstr> Практическая часть проекта:  </vt:lpstr>
      <vt:lpstr>Презентация PowerPoint</vt:lpstr>
      <vt:lpstr>Эксперимент по посадке шиповника морщинистого</vt:lpstr>
      <vt:lpstr>      Итог: Посеяли шиповник в местах разрушения авандюны в районах пляжа: Гвардейский бульвар; вертолётная площадка; международное захоронение. Планируем продолжать работу по укреплению берега.</vt:lpstr>
      <vt:lpstr>Источники: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РОЗА МОРЩИНИСТАЯ</dc:title>
  <dc:creator>userr</dc:creator>
  <cp:lastModifiedBy>Admin</cp:lastModifiedBy>
  <cp:revision>32</cp:revision>
  <dcterms:created xsi:type="dcterms:W3CDTF">2020-12-05T06:46:49Z</dcterms:created>
  <dcterms:modified xsi:type="dcterms:W3CDTF">2020-12-14T14:05:08Z</dcterms:modified>
</cp:coreProperties>
</file>