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70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audio" Target="../media/audio1.wav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audio" Target="../media/audio1.wav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" y="3429000"/>
            <a:ext cx="4762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88640"/>
            <a:ext cx="6840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СРЕДНЯЯ ОБЩЕОБРАЗОВАТЕЛЬНАЯ ШКОЛА №4 г. РОСТОВА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1196752"/>
            <a:ext cx="56532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«Моя малая родина: природа, культура, этнос»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Номинация: «Эко гид»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10-13лет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76389" y="2276872"/>
            <a:ext cx="5898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«Реки Ростовского района»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3426" y="2954598"/>
            <a:ext cx="300550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ученица 5 «В» класса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МОУ СОШ №4 г. Ростова</a:t>
            </a:r>
          </a:p>
          <a:p>
            <a:pPr algn="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Шукурова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Анна</a:t>
            </a:r>
          </a:p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Юрьевна</a:t>
            </a:r>
          </a:p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Руководители: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Дегтярёва Надежда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  <a:p>
            <a:pPr algn="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Синодалова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Наталья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Николаевна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6383075"/>
            <a:ext cx="147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Ростов, 2020 </a:t>
            </a:r>
          </a:p>
        </p:txBody>
      </p:sp>
    </p:spTree>
    <p:extLst>
      <p:ext uri="{BB962C8B-B14F-4D97-AF65-F5344CB8AC3E}">
        <p14:creationId xmlns:p14="http://schemas.microsoft.com/office/powerpoint/2010/main" val="3622242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487883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Во время небольшого путешествия по Саре на надувной лодочке в начале августа этого года (от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Деболовского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автодорожного моста до Матвеевского наволока) нами обнаружены белые лилии!!!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Очень удивительно, но они есть! Значит - река ещё не сильно загрязнена!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675784" cy="425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>
            <a:hlinkClick r:id="rId3" action="ppaction://hlinksldjump">
              <a:snd r:embed="rId4" name="chimes.wav"/>
            </a:hlinkClick>
          </p:cNvPr>
          <p:cNvSpPr/>
          <p:nvPr/>
        </p:nvSpPr>
        <p:spPr>
          <a:xfrm>
            <a:off x="8053777" y="551247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45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0CA36-2C40-4981-9D54-FCFE156440A1}"/>
              </a:ext>
            </a:extLst>
          </p:cNvPr>
          <p:cNvSpPr txBox="1"/>
          <p:nvPr/>
        </p:nvSpPr>
        <p:spPr>
          <a:xfrm>
            <a:off x="467544" y="476672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 имя река получила 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-угорского племени Меря.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древности в нижнем течении Сара имела другое название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говорит об исключительной ее важности для исконного населения. Ведь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означает просто  «река». То есть Сара в понимании мерян была главной и единственной в своем роде ростовской рекой, ибо впадала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главное из озер.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неоднократно отмечена в истории Руси.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городище, возникшее в 7-8 века, Располагалось в самой большой излучине реки, что позволяло ему иметь с трех сторон естественные укрепления – берега. Хотя городище в 11 веке уступило главную роль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оно еще не раз упоминается в летописях.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сообщению ростовского краеведа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А.Артынова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1380 году, вскоре после Куликовской битвы, здесь прошел съезд князей и бояр, где обсуждались последствия победы над Мамаем.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 включена в список памятников природы. Ландшафтными заказниками объявлены ее верховья у Нагой слободы у Монашеское урочище близ деревни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Каюрово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же списке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болото, где находится ее исток.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52354F-3A8D-42F7-8625-98057178D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368" y="5612116"/>
            <a:ext cx="98763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0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229200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Векса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вытекает из озера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Неро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Длина — 7 км, притоки отсутствуют. Исток реки находится в северо-восточной части озера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Неро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 месте слияния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Вексы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Устья расположено село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Николо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-Перевоз. Река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Вёкса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84" y="260648"/>
            <a:ext cx="6003032" cy="450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8194282" y="383576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>
            <a:hlinkClick r:id="rId4" action="ppaction://hlinksldjump">
              <a:snd r:embed="rId5" name="chimes.wav"/>
            </a:hlinkClick>
          </p:cNvPr>
          <p:cNvSpPr/>
          <p:nvPr/>
        </p:nvSpPr>
        <p:spPr>
          <a:xfrm>
            <a:off x="24020" y="1583935"/>
            <a:ext cx="91440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3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429000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Исток реки находится в северо-восточной части озера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Неро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среди многочисленных островов и зарослей камышей. Течение реки очень слабое, берега сначала низкие, затем повышаются, но остаются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безлесыми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Неподалёку от устья на реке плотина.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месте слияния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Вёксы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Устья расположено село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Николо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-Перевоз.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Реку не следует путать с другой короткой рекой того же имени в Ярославской области, вытекающей из Плещеева озера и впадающей в озеро Сомино.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Этимология названия восходит к угро-финскому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vuoksi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поток. Такое имя часто носят реки, вытекающие из озёр на севере России.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5"/>
            <a:ext cx="72728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>
            <a:hlinkClick r:id="rId3" action="ppaction://hlinksldjump">
              <a:snd r:embed="rId4" name="chimes.wav"/>
            </a:hlinkClick>
          </p:cNvPr>
          <p:cNvSpPr/>
          <p:nvPr/>
        </p:nvSpPr>
        <p:spPr>
          <a:xfrm>
            <a:off x="201216" y="200706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44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2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03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morodina.com/uploads/image/image/43327/100_4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165643" cy="23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9695" y="398565"/>
            <a:ext cx="51064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«Вода, у тебя нет ни вкуса, ни цвета, 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 запаха, тебя невозможно описать, 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тобой наслаждаются, не ведая, что ты такое. 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Нельзя сказать, что ты необходима для 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жизни: ты — сама жизнь. 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Ты наполняешь нас радостью, 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которую не объяснить нашими чувствами. »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Антуан де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Сент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Экзюпери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800311"/>
            <a:ext cx="935531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С давних лет люди традиционно селились рядом с водоемами. Чаще всего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рядом с реками. Они служили нашим предкам и  вариантом защиты от врагов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(водные преграды не так легко было преодолеть), источником питьевой воды,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также источником пропитания (промысловая рыбалка).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Зеркальная гладь манила людей. Они воспевали водоемы и реки, сочиняли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стихи, хвалебные песни, рисовали картины.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Реки Ростовского района немногочисленны, Большинство из них протекают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ровной поверхности и  не имеют быстрого течения, быстро прогреваются и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имеют на своих берегах традиционные для нашей местности малые деревни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села.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настоящее время многим рекам Ростовского района требуется помощь,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их экологическое состояние желает лучшего. Давайте и мы поближе познакомимся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этими прекрасными реками!</a:t>
            </a:r>
          </a:p>
        </p:txBody>
      </p:sp>
    </p:spTree>
    <p:extLst>
      <p:ext uri="{BB962C8B-B14F-4D97-AF65-F5344CB8AC3E}">
        <p14:creationId xmlns:p14="http://schemas.microsoft.com/office/powerpoint/2010/main" val="569494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3" name="5-конечная звезда 2"/>
          <p:cNvSpPr/>
          <p:nvPr/>
        </p:nvSpPr>
        <p:spPr>
          <a:xfrm>
            <a:off x="5868144" y="476672"/>
            <a:ext cx="504056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3" action="ppaction://hlinksldjump"/>
              </a:rPr>
              <a:t>1</a:t>
            </a:r>
            <a:endParaRPr lang="ru-RU" dirty="0"/>
          </a:p>
        </p:txBody>
      </p:sp>
      <p:sp>
        <p:nvSpPr>
          <p:cNvPr id="4" name="5-конечная звезда 3">
            <a:hlinkClick r:id="rId4" action="ppaction://hlinksldjump">
              <a:snd r:embed="rId5" name="chimes.wav"/>
            </a:hlinkClick>
          </p:cNvPr>
          <p:cNvSpPr/>
          <p:nvPr/>
        </p:nvSpPr>
        <p:spPr>
          <a:xfrm>
            <a:off x="5122823" y="-67839"/>
            <a:ext cx="648072" cy="6515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51467" y="197372"/>
            <a:ext cx="19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6" name="5-конечная звезда 5"/>
          <p:cNvSpPr/>
          <p:nvPr/>
        </p:nvSpPr>
        <p:spPr>
          <a:xfrm>
            <a:off x="2205011" y="5013176"/>
            <a:ext cx="504056" cy="6263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6" action="ppaction://hlinksldjump">
                  <a:snd r:embed="rId5" name="chimes.wav"/>
                </a:hlinkClick>
              </a:rPr>
              <a:t>3</a:t>
            </a:r>
            <a:endParaRPr lang="ru-RU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4894967" y="1124744"/>
            <a:ext cx="647283" cy="7393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4326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конечная звезда 1">
            <a:hlinkClick r:id="rId3" action="ppaction://hlinksldjump">
              <a:snd r:embed="rId4" name="chimes.wav"/>
            </a:hlinkClick>
          </p:cNvPr>
          <p:cNvSpPr/>
          <p:nvPr/>
        </p:nvSpPr>
        <p:spPr>
          <a:xfrm>
            <a:off x="8229600" y="58052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ьная выноска 2">
            <a:hlinkClick r:id="rId5" action="ppaction://hlinksldjump">
              <a:snd r:embed="rId4" name="chimes.wav"/>
            </a:hlinkClick>
          </p:cNvPr>
          <p:cNvSpPr/>
          <p:nvPr/>
        </p:nvSpPr>
        <p:spPr>
          <a:xfrm>
            <a:off x="0" y="3645024"/>
            <a:ext cx="91440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37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36249"/>
            <a:ext cx="871296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       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образуется в результате слияния рек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Вексы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Устье. Река Устье вытекает из болота села Заозерье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Угличского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района.  Около села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Николо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-Перевоз Устье сливается с рекой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Вёксой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вытекающей из озера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Неро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  Исторически Устье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считаются отдельными реками.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Вот тут и возникает спорная ситуация. Длина реки Устье 153 км,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132 км. Во-первых, Устье-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можно рассматривать как единую водную систему. Во-вторых, если реки сливаются, возникает спор, какое название дать вновь возникшей реке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Векса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или Устье. Так появилась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Поэтому и считается, что это название возникло от старославянского слова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что означает «спор». То есть,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это «спорная река».  Именно такое название река носила до 70-х годов XIX века.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Есть, правда, мнение, что 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–название еще более древнее. Это –  слово из языка племени меря, которые жили здесь до прихода славян. Оно означает  "извилина, излучина". То есть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это "извилистая река". Во время сплава по ней я убедилась, что это действительно так.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Интересная получается ситуация. В течение приблизительно тысячи лет река именовалась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Которостью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А в 70-х годах XIX века она меняет свое имя, появляется название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Которосль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5-конечная звезда 2">
            <a:hlinkClick r:id="rId2" action="ppaction://hlinksldjump">
              <a:snd r:embed="rId3" name="chimes.wav"/>
            </a:hlinkClick>
          </p:cNvPr>
          <p:cNvSpPr/>
          <p:nvPr/>
        </p:nvSpPr>
        <p:spPr>
          <a:xfrm>
            <a:off x="7452320" y="58052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39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конечная звезда 1">
            <a:hlinkClick r:id="rId3" action="ppaction://hlinksldjump">
              <a:snd r:embed="rId4" name="chimes.wav"/>
            </a:hlinkClick>
          </p:cNvPr>
          <p:cNvSpPr/>
          <p:nvPr/>
        </p:nvSpPr>
        <p:spPr>
          <a:xfrm>
            <a:off x="8100392" y="6093296"/>
            <a:ext cx="576064" cy="5760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ьная выноска 2">
            <a:hlinkClick r:id="rId5" action="ppaction://hlinksldjump">
              <a:snd r:embed="rId4" name="chimes.wav"/>
            </a:hlinkClick>
          </p:cNvPr>
          <p:cNvSpPr/>
          <p:nvPr/>
        </p:nvSpPr>
        <p:spPr>
          <a:xfrm>
            <a:off x="251520" y="2492896"/>
            <a:ext cx="91440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6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39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77072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Устье – основной источник питьевой воды г. Ростова. Река Устье привлекает любителей водного сплава на байдарках, катамаранах, лодках. В реке водятся язь, голавль, елец, плотва, лещ. Основные населённые пункты: с. Заозерье, дер. Селище, посёлок городского типа Борисоглебский, с.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Марково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посёлок городского типа Семибратово, вблизи которого реку пересекают Северная железная дорога и федеральная автомобильная дорога М-8 «Холмогоры». На реке встречаются разрушенные остатки мельниц  и плотин.</a:t>
            </a:r>
          </a:p>
        </p:txBody>
      </p:sp>
      <p:sp>
        <p:nvSpPr>
          <p:cNvPr id="3" name="5-конечная звезда 2">
            <a:hlinkClick r:id="rId3" action="ppaction://hlinksldjump">
              <a:snd r:embed="rId4" name="chimes.wav"/>
            </a:hlinkClick>
          </p:cNvPr>
          <p:cNvSpPr/>
          <p:nvPr/>
        </p:nvSpPr>
        <p:spPr>
          <a:xfrm>
            <a:off x="7868375" y="592205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37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06C38-629B-43E5-8093-F94E6D6E3CF1}"/>
              </a:ext>
            </a:extLst>
          </p:cNvPr>
          <p:cNvSpPr txBox="1"/>
          <p:nvPr/>
        </p:nvSpPr>
        <p:spPr>
          <a:xfrm>
            <a:off x="7396" y="3573016"/>
            <a:ext cx="91366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Берега Устья хранят следы многих исторических событий – мирных и военных.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села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Акулово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высоком склоне над Устьем, - заросшие валы и рвы древнего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дославянского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Остатки деревянных свай в воде указывают на места многочисленных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(более десятка) мельниц.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Великой Отечественной Войны у Семибратово на берегу  Устья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готовили Линию Обороны. Об этом напоминают следы траншей и насыпей…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Устье внесена в список памятников природы. Два заказника – Ильинский в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верховьях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Устьевский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слияния с Которослью – сохраняют богатство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  мира, в том числе редкую для нас выхухоль.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94B246-F194-4746-920B-865C072E9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00" y="0"/>
            <a:ext cx="5418800" cy="34888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581A67-BE08-482C-9EAA-B87B8366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91250"/>
            <a:ext cx="98763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7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80112" y="625771"/>
            <a:ext cx="26642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Сара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имеет длину 93 километра, а общий бассейн ее русла составляет 791 кв. км. Питание реки преимущественно снеговое. Продолжительность ледостава – пять месяцев – с начала декабря по апрель.  Река Сара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001"/>
            <a:ext cx="4931706" cy="60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ьная выноска 3">
            <a:hlinkClick r:id="rId4" action="ppaction://hlinksldjump">
              <a:snd r:embed="rId5" name="chimes.wav"/>
            </a:hlinkClick>
          </p:cNvPr>
          <p:cNvSpPr/>
          <p:nvPr/>
        </p:nvSpPr>
        <p:spPr>
          <a:xfrm>
            <a:off x="8230197" y="97751"/>
            <a:ext cx="91440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>
            <a:hlinkClick r:id="rId6" action="ppaction://hlinksldjump">
              <a:snd r:embed="rId5" name="chimes.wav"/>
            </a:hlinkClick>
          </p:cNvPr>
          <p:cNvSpPr/>
          <p:nvPr/>
        </p:nvSpPr>
        <p:spPr>
          <a:xfrm>
            <a:off x="8100989" y="556422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1074</Words>
  <Application>Microsoft Office PowerPoint</Application>
  <PresentationFormat>Экран (4:3)</PresentationFormat>
  <Paragraphs>71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</dc:creator>
  <cp:lastModifiedBy>Надежда Дегтярёва</cp:lastModifiedBy>
  <cp:revision>12</cp:revision>
  <dcterms:created xsi:type="dcterms:W3CDTF">2020-11-22T01:51:00Z</dcterms:created>
  <dcterms:modified xsi:type="dcterms:W3CDTF">2020-11-23T11:41:10Z</dcterms:modified>
</cp:coreProperties>
</file>