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4" r:id="rId7"/>
    <p:sldId id="266" r:id="rId8"/>
    <p:sldId id="267" r:id="rId9"/>
    <p:sldId id="265" r:id="rId10"/>
    <p:sldId id="268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3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D889-7DD2-4B50-B058-42CA25EA37E2}" type="datetimeFigureOut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9732A-934B-48A3-BC6F-ED524C165DB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3000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ownloads\&#1053;&#1077;&#1080;&#1079;&#1074;&#1077;&#1089;&#1090;&#1077;&#1085;%20-%20&#1055;&#1077;&#1089;&#1085;&#1103;%20&#1086;%20&#1056;&#1086;&#1076;&#1080;&#1085;&#1077;.%20&#1043;&#1083;&#1072;&#1074;&#1085;&#1099;&#1077;%20&#1076;&#1077;&#1090;&#1089;&#1082;&#1080;&#1077;%20&#1087;&#1077;&#1089;&#1085;&#1080;%201.0%20(www.hotplayer.ru).mp3" TargetMode="External"/><Relationship Id="rId1" Type="http://schemas.microsoft.com/office/2007/relationships/media" Target="file:///C:\Users\User\Downloads\&#1053;&#1077;&#1080;&#1079;&#1074;&#1077;&#1089;&#1090;&#1077;&#1085;%20-%20&#1055;&#1077;&#1089;&#1085;&#1103;%20&#1086;%20&#1056;&#1086;&#1076;&#1080;&#1085;&#1077;.%20&#1043;&#1083;&#1072;&#1074;&#1085;&#1099;&#1077;%20&#1076;&#1077;&#1090;&#1089;&#1082;&#1080;&#1077;%20&#1087;&#1077;&#1089;&#1085;&#1080;%201.0%20(www.hotplayer.ru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tk.clan.s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saratov.rusarchiver.ru/" TargetMode="External"/><Relationship Id="rId4" Type="http://schemas.openxmlformats.org/officeDocument/2006/relationships/hyperlink" Target="http://www.shpl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28_%D0%B3%D0%BE%D0%B4" TargetMode="External"/><Relationship Id="rId3" Type="http://schemas.openxmlformats.org/officeDocument/2006/relationships/hyperlink" Target="https://ru.wikipedia.org/wiki/1777_%D0%B3%D0%BE%D0%B4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17_%D0%B3%D0%BE%D0%B4" TargetMode="External"/><Relationship Id="rId5" Type="http://schemas.openxmlformats.org/officeDocument/2006/relationships/hyperlink" Target="https://ru.wikipedia.org/wiki/1886_%D0%B3%D0%BE%D0%B4" TargetMode="External"/><Relationship Id="rId10" Type="http://schemas.openxmlformats.org/officeDocument/2006/relationships/hyperlink" Target="https://ru.wikipedia.org/wiki/1968_%D0%B3%D0%BE%D0%B4" TargetMode="External"/><Relationship Id="rId4" Type="http://schemas.openxmlformats.org/officeDocument/2006/relationships/hyperlink" Target="https://ru.wikipedia.org/wiki/1859_%D0%B3%D0%BE%D0%B4" TargetMode="External"/><Relationship Id="rId9" Type="http://schemas.openxmlformats.org/officeDocument/2006/relationships/hyperlink" Target="https://ru.wikipedia.org/wiki/23_%D1%84%D0%B5%D0%B2%D1%80%D0%B0%D0%BB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0%B4%D1%80%D0%B0%D1%88%D0%B8%D0%BD,_%D0%92%D0%B8%D0%BA%D1%82%D0%BE%D1%80_%D0%92%D0%B8%D0%BA%D1%82%D0%BE%D1%80%D0%BE%D0%B2%D0%B8%D1%8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09" y="161028"/>
            <a:ext cx="6174658" cy="35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17319" y="1393340"/>
            <a:ext cx="7924997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еографические названия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населённых пунктов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Новобурасского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6113" y="5149970"/>
            <a:ext cx="7659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Выполнила: ученица 4 класса МОУ «СОШ с.Аряш»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Бирюкова Дарья</a:t>
            </a:r>
            <a:endParaRPr lang="ru-RU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Неизвестен - Песня о Родине. Главные детские песни 1.0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60853" y="3306763"/>
            <a:ext cx="257385" cy="244475"/>
          </a:xfrm>
          <a:prstGeom prst="rect">
            <a:avLst/>
          </a:prstGeom>
        </p:spPr>
      </p:pic>
    </p:spTree>
  </p:cSld>
  <p:clrMapOvr>
    <a:masterClrMapping/>
  </p:clrMapOvr>
  <p:transition spd="med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ages.sharefaith.com/images/3/1287589368658_190/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8189" y="420343"/>
            <a:ext cx="11326484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Топонимический словарь Саратовской области.-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Козинец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С.Б.,2013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«Саратовской губернии черты» — Саратов, Приволжское книжное издательство, 1997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энциклопедический словарь. Главный редактор А.М. Прохоров Москва Советская энциклопедия, 1983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Саратовского края в очерках, событиях, фактах, именах Саратов Приволжское книжное издательство 2002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источники.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http://crtk.clan.su/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2) </a:t>
            </a: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http://www.Shpl.ru/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http://saratov.rusarchiver.ru/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4) http://infourok.ru/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Фотоотчет&amp;quot;Путешествие в Новые и Старые Бурасы&amp;quot;.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0899" y="2268747"/>
            <a:ext cx="8241102" cy="458925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myslide.ru/documents_2/4e2c13535d0e54093e4520050af51d36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7803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sd.multiurok.ru/html/2019/09/02/s_5d6d7fa5f1af7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032" y="457200"/>
            <a:ext cx="113456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важно – не только любить свою Родину, но и знать её историю, чем она славится. А если Родина-это не огромная страна? А если Родина - это небольшое село, да просто улица? Разве это - не Родина? И это - тоже Родина. Только - малая. Но от этого она не становится менее любимой.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где мы с тобой живём,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берёзки, вдоль которых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 мы идём.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с тонким колоском,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 и песни,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вечер за окном.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в сердце бережём,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небом синим-синим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над Кремлём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Степанов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Прочитав стихотворение Владимира Степанова о Родине, я задумалась, с чего начинается Родина?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Невозможно не любить свою Родину. Это чувство заложено в крови, и горе человеку, у которого его нет. Любовь к Родине начинается с ощущения родного края, земли, на которой родился и рос, и оно не зависит от того, красивы ли реки, горы, леса и поля, богата она или бедна.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sd.multiurok.ru/html/2019/09/02/s_5d6d7fa5f1af7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7804" y="1236163"/>
            <a:ext cx="10343071" cy="3692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патриотизма учащихся посредством изучения краеведческого материала.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патриотизма будет выше,  если  будет развит устойчивый интерес к малой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повышению интереса к Новобурасскому району через изучение, обобщение и расширение знаний по истории родного края.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источники исследования: фотографии, документы, архивные и  газетные материалы;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-Отыскать очевидцев событий с целью сбора интересующих данных;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-Установить связь с работниками районного краеведческого музея и администрации поселка с целью получения консультаций, уточнения сведений, проверки достоверности фактов;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-Систематизировать полученный материал.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моего исследования оказались удобными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методы,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как:  анализ, обобщение;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беседа, оформление работы.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krot.info/uploads/posts/2021-01/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9298" y="1440610"/>
            <a:ext cx="70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21102" y="277683"/>
            <a:ext cx="7470476" cy="38164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Новобурасский район  расположен в северной части Правобережья. Граничит с Пензенской областью на севере и с пятью районами Саратовской области: Петровским на западе, Татищевским, Саратовским, Воскресенским на юге, Базарно-Карабулакским на востоке.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Село Новые Бурасы основали 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1777 год"/>
              </a:rPr>
              <a:t>1777 году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жители из Бурасской Слободы (ныне село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Старые Бурасы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1859 год"/>
              </a:rPr>
              <a:t>1859 году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село впервые упоминается в «Списках населённых мест Саратовской губернии». В селе насчитывалось 539 дворов с населением 3,9 тыс. человек.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1886 год"/>
              </a:rPr>
              <a:t>1886 году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рядом с Новыми Бурасами (в 10 км.), прошла железнодорожная ветка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Аткарск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Вольск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Была заложена железнодорожная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станция Бурасы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отражало местоположение станции между Старыми и Новыми Бурасами.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1917 год"/>
              </a:rPr>
              <a:t>1917 году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Новых Бурасах насчитывалось 1216 дворов, действовала церковь, три школы — церковно-приходская, земская и министерская, почтовая контора, ветеринарная больница.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https://wiki.soiro.ru/images/Karta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4325" y="473965"/>
            <a:ext cx="4117675" cy="56680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7704" y="3502324"/>
            <a:ext cx="5262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июля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1928 год"/>
              </a:rPr>
              <a:t>1928 года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базе 8 близлежащих волостей: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Новобурасской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Тепловской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Лоховской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Гремяченской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Кутьинской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Ключевской,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Марьино-Лашминской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Елшанской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создается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Новобурасский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 центром в селе Новые Бурасы.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23 февраля"/>
              </a:rPr>
              <a:t>23 февраля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1968 год"/>
              </a:rPr>
              <a:t>1968 года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село Новые Бурасы, решением облисполкома было преобразовано в посёлок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типа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Новобурасском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38 населённых пунктов.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images.sharefaith.com/images/3/1287589368658_190/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7804" y="469263"/>
            <a:ext cx="11386868" cy="20005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 Бурасы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бурасы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произошло от названия тюркских племен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буртасов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Буртасы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борташ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означает в переводе с тюркского – «белый камень»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Новых Бурасах имеется в  «Списках населенных мест Саратовской губернии за 1859 год». Там значится: «В селе 539 дворов, 1979 душ мужского пола, 1913 душ  женского пола. Одна деревянная церковь…», достроенная в 1866 году. Еще до образования Новых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1699 года в округе существовали села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Лох, Казачье,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Косолаповка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Южнее Новых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XVIII века возникло 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Пыркино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переименованное в Дмитриевку, а в настоящее время оно называется Тепловкой.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4051" y="1816287"/>
            <a:ext cx="11381005" cy="4401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Тёпловка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деревня 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Новобурасском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Саратовской области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владельческое село Тёпловка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Пыркино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Дмитриевское) было основано на реке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Теплая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(левом притоке реки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которая и дала имя селу, примерно в первой половине XVIII столетия. В крепостную эпоху угодья и крестьяне принадлежали графскому роду Воронцовых-Дашковых. Работали церковь, овчарня и три мельницы, приходская школа. Кроме того в этот период в селе работали ссудо-сберегательное товарищество, винокуренный завод. В1895 году на средства попечительства, прихожан и графа И. И. Воронцова-Дашкова возвели  храм, деревянный на каменном фундаменте, с колокольней, железной крышей, одним престолом во имя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Солунского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начале XX века в Тёпловке насчитывалось уже более трёх тысяч жителей. Работали школы и церковь, почта, телеграф, 8 лавок, 10 водяных мельниц, еженедельный базар. По Высочайшему царскому указу 1903 года на территории Тёпловки был заложен существующий и ныне рыбопитомник, в котором разводили форель для императорского стола.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Белоя́рский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Белоярский назывался раньше деревней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Мочаловкой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Первое упоминание о деревне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Мочаловка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Новобурасском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архиве в документе 1926 г. «О социальном положении населения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Новобурасской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волости за 1926 г.». Более ранних документов нет, так как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Мочаловка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относилась к Петровскому уезду,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Кутьинской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волости(с 1918 по 1925 гг.). В этом документе мы можем узнать официальную информацию о деревне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Мочаловка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1926 г. Официальное название населенного пункта – деревня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Мочаловка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Жедринский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сельсовет. Количество хозяйств - 68.  Официальной даты образования деревни нет. Но есть легенда, которая записана от старожила деревни, в которой записано так: «Давным-давно здесь была голая степь и из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Лопатино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(находится в Пензенской области, примерно в 70 км от нас) от произвола помещика сбежали крестьяне, которые поселились на этом месте. Их было 7 дворов, до переезда в эти места они драли лыко, изготовляли мочало, поэтому и это поселение стало называться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Мочаловкой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»». До революции 1917 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Мочаловка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входила в Ключевскую волость, там же и было поместье помещика.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1931-1932 годах создаются для помощи селу машинно-тракторные станции (МТС). 1 января 1932 года был создан совхоз «Штурм», который должен был стать примером для всех сельскохозяйственных предприятий.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ages.sharefaith.com/images/3/1287589368658_190/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62057" y="155384"/>
            <a:ext cx="11343988" cy="63401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Лох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мнений об этимологии названия села Лох: название связывают с мужской особью форели, кустарником, вариантом слова «лог», мельниками-колонистами и немецким словом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что в переводе означает «яма».  Доктор исторических наук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ндрашин, Виктор Викторович"/>
              </a:rPr>
              <a:t>В.В.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ндрашин, Виктор Викторович"/>
              </a:rPr>
              <a:t>Кондрашин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своей статье «История села Лох» высказывает три предположения: «Природные особенности местоположения села навели первопоселенцев на мысль о названии. Они могли назвать село «Лохом» поскольку оно располагалось в лощине-логу, а также из-за большого количества мелколистного вяза – Лоха, растущего у подножий холмов, окружавших село. Не исключено также, что село назвали Лохом из-за водившейся в сельской речке довольно крупных размеров форели, называвшейся по-местному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Лошок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возникло на берегу реки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XVIIвеке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Названо оно было, по-видимому, по фамилии графа Чернышева, которому принадлежало село. Информация об этом содержится в книге В.И.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Горцева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«Саратовская область в географических названиях», изданной в Саратове в 1984 году.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опубликованным в «Трудах Саратовской ученой архивной комиссии» материалам ревизских книг середины XVIII века, в которых даются списки населенных мест и их владельцев, имеются сведения о том, что землями сел, входивших до образования Саратовской губернии в 1781 году в Пензенскую губернию, владел подпоручик Гаврила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Ерофеевич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Чернышев.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Ириновка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Ириновка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появилось на территории Саратовской губернии в XVIII в. Место, где сейчас расположена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Ириновка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раньше занимал пустырь. Вокруг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Ириновки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протекала небольшая речка. Граф Воронцов, проживающий на территории Саратовской губернии, решил заселить эту местность. Стали переселять людей из Голицыно,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Андревки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 была заселена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Ириновка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Название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Ириновка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произошло так: у графа Воронцова была жена - графиня, которую звали Ириной. Она захотела чтобы село, которое заселили назвали ее именем. Отсюда и такое название села.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Радищево.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Русская владельческая деревня Новая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Всеволодчина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также Новое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Всеволодчино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Всеволодчино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Варварино, современное Радищево, была основана примерно в первой половине XIX века на просёлочном тракте из Саратова в Кузнецк. Название дано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по-видимому,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честь Радищева А.Н, русского прозаика, поэта, философа, наиболее известное произведение «Путешествие из Петербурга в Москву».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Динамовский.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 Динамовский — центральная усадьба, существовавшего до 1991 года совхоза «Динамо», который был сформирован в 1932 году. Возможна связь со словом динамо-машина. Совхоз «Динамо»  прославлял  регион и страну. В 1937 году построена конеферма,  завезли племенных лошадей со Смоленского конезавода. Совхозные скакуны выступали на ипподромах страны все довоенные годы, занимая не однажды призовые места.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ages.sharefaith.com/images/3/1287589368658_190/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14904" y="200055"/>
            <a:ext cx="11159231" cy="66171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Гремячка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располагается в 60 километрах севернее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Саратова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19 километрах западнее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Новых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Начиная с середины XVII столетия в практически не заселённом правобережье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через которое проходила юго-восточная граница русского государства, начали строиться оборонительные сооружения и образовываться военные лагеря. Укреплённое поселение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Гремячка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было основано 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1699 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защиты помещичьих земель от набегов кубанских 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крымских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татар, разбойничьих отрядов беглых холопов и воровских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донских казаков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Заселена сторожевая слобода была пахотными солдатами. Название сторожевая слобода получила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близлежайщей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речке, которая проистекала из «звонких,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гремячих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родников».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Марьино-Лашмино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XVIII веке деревня принадлежала помещику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пожелал подарить её своей дочери Марьи, после чего местность получила название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отмены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крепостного права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на левом берегу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Чардыма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стали селится переселенцы из села Сокур. Среди новых хуторов появилось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Лашмино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Мелкие хутора распались,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Лашмино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соединяется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село стало называться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Марьино-Лашмино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Леляевка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Русская владельческая деревня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Леляевка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была основана во второй половине XVIII века по правую сторону от почтового тракта из Петровска в Кузнецк. Село располагается при слиянии рек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Чечуйки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еляйки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названию которой и названо село. По данным 1859 года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Леляевке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насчитывалось 72 двора,257 мужчин и 264 женщины. Последним помещиком был один из представителей знатного рода Устиновых, после отмены крепостного права крестьяне образовали одно сельское общество. Административно деревня входила в Ключевскую волость Петровского уезда Саратовской губернии. Приписана деревня была к православному приходу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Николького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храма соседней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самой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Леляевке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работала церковно-приходская школа.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Кутьино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дата основания села неизвестна. По одной из версий, появилось оно примерно в те же годы, что и другие поселения организовывавшейся на рубеже XVII и XVIII веков Петровской оборонительной линии. По другой версии, первыми жителями села была семья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Кутьиных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одноимённого подмосковного села, поселившаяся на левом берегу Медведицы. В канун отмены крепостного права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Кутьино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насчитывалось 213 дворов, 675 мужчин и 763 женщины. Работали церковь и мельница с плотиной на Медведице, через которую также имелись мост и переправа на паромах во время разлива.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Бурасы.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Бурасы основан во второй половине XVIII в. По одной из версий, название происходит от слова бурта, что означает ‘пчелиный рой’. Некоторые исследователи возводят топоним к тюркским словам бур (бор) ‘мел’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‘камень’, т.е.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буртасы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могло означать не что иное, как территорию с белесыми каменистыми возвышениями среди буйной лесной или луговой растительности.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ages.sharefaith.com/images/3/1287589368658_190/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740" y="200054"/>
            <a:ext cx="11443316" cy="66171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Аряш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Аряш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основано в конце XIX в.. По одной из версий название связано с башкирским личным именем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Расположено в южной части района на правом берегу реки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26 км от райцентра,42 км от г.Саратов.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Её жителями и основателями были крепостные крестьяне из деревни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Аряш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Пензенского уезда ,которых помещик проиграл Саратовскому помещику в карты. Это было 30 дворов. Так и образовалась ещё одна деревня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Аряш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уже Саратовского уезда. Жить было негде, на этом месте был пустырь.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жили в землянках вдоль реки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начали строить деревянные дома. За рекой расположилась д. Екатериновка(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д.Андреевка (Веденяпино).В Андреевке была 1 земская школа и больница. Западнее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д.Аряш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был хутор Орлов.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переписи в 1911 года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Аряш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входила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Всеволодчино-Столыпинскую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волость. Здесь была 1 земская школа,87 дворов,249 мужского пола,235 женского пола,882 головы скота,62 сельскохозяйственных орудия.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1929 году образовался колхоз «Марксист» затем переименован в колхоз «Новая Жизнь». Это было новое село. Сначала объединились 7-8 дворов. Одними из первых в колхоз вступили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Пыховы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Савельевы,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другие. Вступая в колхоз они соединяли скот, семена, орудия труда. Кулаки всячески мешали созданию колхоза, кто не хотел вступать выслали из села на 10 лет на Мурманскую дорогу. Больше они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Аряш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вернулись. В 1930г появилась в селе появилась новая профессия тракторист, новые орудия труда трактора-«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молотилки,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полусложные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машины.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1933 году зверски была убита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Аряшская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учительница Клавдия Анатольевна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Черешнева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активистка, общественница, она была членом редколлегии колхозной стен газеты. Сейчас одна из улиц в селе названа именем Черешневой К.А.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села не остались в стороне во время Великой Отечественной войне. Многие ушли на фронт и вернулись с победой: Золотова Евдокия Егоровна,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Федор Васильевич,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Подифоров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Павел Алексеевич, Царев Василий Алексеевич. Женщины и дети трудились в тылу, работали на полях и рыли окопы.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Село Бессоновка.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Бессоновка основано в 1890 году на реке Малой Медведице.  Название дано, скорее всего, по фамилии владельцев.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Воронцовка.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Воронцовка расположено около реки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Название дано, скорее всего, по фамилии владельцев.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Голицино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Голицыно находится на реке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Грязнухе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Основано в начале XVIII в. крестьянами, переселёнными графом Нарышкиным из своих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сердобских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вотчин и подаренными в приданое дочери, вышедшей замуж за князя Голицына.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Елшанка.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основано крестьянами-переселенцами в 1704 году в верховьях реки Сухая Елшанка, по названию которой и названо село.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расположено на реке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Вершаут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Основано во второй половине XVIII в. Названо, вероятно, из-за подземных ключей, родников.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Красная речка.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Красная Речка находится у истока реки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Определение красный восходит к устаревшему значению слова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ʻкрасивыйʼ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(т.е. красивая речка).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 Тарханы.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Тарханы расположено на реке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Чардым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Название связано со словом тархан «оптовый скупщик скота и разных припасов для перепродажи».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ages.sharefaith.com/images/3/1287589368658_190/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2807" y="321930"/>
            <a:ext cx="9342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проектом ,я провела небольшой  опрос. Вопросы связала с  краеведческим материалом.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Оказалось, что многие ребята имеют неполное представление о родном крае.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своему селу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Аряш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уделила немного большее внимание. После показа своей исследовательской работы, я увидела заинтересованность, и поняла, что трудилась не напрасно.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двигаться вперед, нельзя представить будущее, не зная прошлого, не понимая до конца всей важности и значимости тех событий, которые произошли.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прошлого и настоящего побуждает к непосредственному участию в его преобразовании, поскольку родной край —  «живая, деятельная частица великого мира».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AutoShape 2" descr="https://putevodzvezda.ru/wp-content/uploads/2021/05/arjash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076" name="AutoShape 4" descr="https://putevodzvezda.ru/wp-content/uploads/2021/05/arjash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078" name="AutoShape 6" descr="https://putevodzvezda.ru/wp-content/uploads/2021/05/arjash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" name="Picture 4" descr="Саратовской области у правого берега реки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457" y="3226279"/>
            <a:ext cx="5379656" cy="3631721"/>
          </a:xfrm>
          <a:prstGeom prst="rect">
            <a:avLst/>
          </a:prstGeom>
          <a:noFill/>
        </p:spPr>
      </p:pic>
      <p:pic>
        <p:nvPicPr>
          <p:cNvPr id="3080" name="Picture 8" descr="Россия, Саратовская область, Новобурасский муниципальный район, село Аряш,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9999"/>
            <a:ext cx="4067175" cy="3048001"/>
          </a:xfrm>
          <a:prstGeom prst="rect">
            <a:avLst/>
          </a:prstGeom>
          <a:noFill/>
        </p:spPr>
      </p:pic>
      <p:pic>
        <p:nvPicPr>
          <p:cNvPr id="3082" name="Picture 10" descr="Шко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2732" y="3918548"/>
            <a:ext cx="3919268" cy="293945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2678</Words>
  <Application>Microsoft Office PowerPoint</Application>
  <PresentationFormat>Широкоэкранный</PresentationFormat>
  <Paragraphs>96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Школа</cp:lastModifiedBy>
  <cp:revision>15</cp:revision>
  <dcterms:created xsi:type="dcterms:W3CDTF">2022-11-20T16:24:00Z</dcterms:created>
  <dcterms:modified xsi:type="dcterms:W3CDTF">2022-12-20T04:52:11Z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183B284C33B044AA84CD29039C77FCFC</vt:lpwstr>
  </property>
  <property fmtid="{D5CDD505-2E9C-101B-9397-08002B2CF9AE}" pid="3" name="KSOProductBuildVer">
    <vt:lpwstr>1033-11.2.0.11341</vt:lpwstr>
  </property>
</Properties>
</file>