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42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0CEB5-E94C-43AB-8708-6E08E579B048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8A422-0983-4C8C-99F9-07C684D5D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8A422-0983-4C8C-99F9-07C684D5D6A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6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8A422-0983-4C8C-99F9-07C684D5D6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DE7E2-1FD8-E445-93A9-C10B4CEBC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5645B40-5C97-AE45-B6D1-D54B7F737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845AE3-F6E9-374F-9C10-7A71945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4E4417-925B-454A-84CD-D8EBB81F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C4D671-A013-0945-98EE-6C112841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63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8C67BC-5437-0D45-BEEA-A6CF7305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F821EF4-F4B9-444D-9C04-5D2390F35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C02FF9-A718-0840-AAAC-6CA7B455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175EE7-2D89-7847-86B1-DA9B3CB9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1E7857-3E8D-9D4D-8F5A-9ABFC617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8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7DA7BB8-DCCD-8143-A0B4-A2EEE9965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24EB077-B0FC-FE4F-AE29-B3F41928A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19780F-7839-A64A-8E48-202FB65A9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930FEA-DE68-8343-9A37-1A704C25C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F28A65-BB1D-3940-B112-F3F51D1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5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26E231-A19E-4148-B23C-989B6136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0F6E80-5140-AE4C-BFA3-B5F15B278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7C4B92-D649-A646-A639-07DFD1ED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0BA119-BCF2-7F49-8546-5B6737C7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8433B4-110F-B44D-ADF3-DB233884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6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C41E09-95C2-AF4C-9EDA-24E341D4D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3601D1D-3D36-EF47-965F-20EFE283B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57CF9D-4F6D-AA46-869E-FEAB28E6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4B8725-1DFB-DD4D-98C7-58725C57D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7F236A-9BBF-BD42-9A8F-3055E101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3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361FA7-9460-F34D-B7DE-DFF6076F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481A32-B3D4-764E-A387-E7D0CF8BC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474B69D-0ADC-B447-BE1F-9994E3D1A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280CFDE-AF4C-1D48-83DA-4E02D50D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B95F353-50DE-BA44-B48A-11A781C4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6850AE-CD27-B740-A984-10A6ABBC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05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77DDBD-1ECF-5445-8174-4F824FF3B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88156F-FEA5-884E-900C-8002256FB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23B4EB9-369C-2145-9319-F6FCE5998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76851EF-8276-5945-A77F-B64214EDC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6E84A61-5896-8242-97E4-FF19F526B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B135653-C63A-3446-815F-C57D0704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579661A-CA0B-C848-9EF9-EA6BB584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B1D319D-3A23-574F-9853-1B7F6A06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282145-9C1E-DD46-AD98-971F838EA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A284D4-FAD2-444C-96BA-CD79AC63F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87F9E25-F03A-E444-B6AB-2F3CB502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44C5E19-54F0-2648-B92D-963995E3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0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99EF6E-3719-C844-AEB6-87E97A1F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77536BC-D837-3E4C-A335-172FFCAE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66CDCB-3060-5447-8104-5AD8F1A1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6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12ED35-2736-814A-B55F-DC51082B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DF6A12-5F72-EB4C-82BC-F9DABDF8C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F15E5D-CDBF-634A-A71B-3763BCC38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EAA1B9-9AB9-F34C-9C15-0C814ABE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63D213C-FD10-0C45-998C-14E1D369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FF9F6D6-7E4B-8E4A-AC38-C2256957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97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07F813-6C17-774B-9977-3F05678E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45FE85F-AF9F-BD40-876B-01CCE250A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0EAB029-D3AA-7F46-A6D1-5326DB487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035175C-4D78-B643-8E27-9EC2416F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67BE83-3822-174B-A451-D7324A99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3E25F9A-925A-0648-BA36-50765069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6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F95D56-07A5-C84E-BD50-D40D2303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1680B1-B984-5F41-9A25-CB5A2A872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37950F-241A-104E-85CE-92B239AAD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7CDD-6FBD-444A-84B3-8916892C1435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A5FEED-AD04-7447-9900-3EC34E8FB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5EF5AA-9A6D-0C48-A316-3C69DAEE1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4CDD-71F0-0947-A520-F6CDA5D84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54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6BBEEA-42F3-474D-8361-FC581463C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6596" y="367400"/>
            <a:ext cx="7709647" cy="94981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«Школа №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33-го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Кёнигсбергского мотострелкового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DEDF01-B61C-1B4E-B00C-9B50356FC287}"/>
              </a:ext>
            </a:extLst>
          </p:cNvPr>
          <p:cNvSpPr txBox="1"/>
          <p:nvPr/>
        </p:nvSpPr>
        <p:spPr>
          <a:xfrm>
            <a:off x="3751883" y="2671281"/>
            <a:ext cx="45190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Красной Поляне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B32396-A25F-C747-9E83-891AD956E73D}"/>
              </a:ext>
            </a:extLst>
          </p:cNvPr>
          <p:cNvSpPr txBox="1"/>
          <p:nvPr/>
        </p:nvSpPr>
        <p:spPr>
          <a:xfrm>
            <a:off x="9952102" y="3750973"/>
            <a:ext cx="237405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Гумуржи Роберт 11-А класс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289D4-ED3F-4D4D-88CC-A5135114D7A4}"/>
              </a:ext>
            </a:extLst>
          </p:cNvPr>
          <p:cNvSpPr txBox="1"/>
          <p:nvPr/>
        </p:nvSpPr>
        <p:spPr>
          <a:xfrm>
            <a:off x="9952102" y="4397304"/>
            <a:ext cx="237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Инна Валерьевна Стрижко</a:t>
            </a:r>
          </a:p>
        </p:txBody>
      </p:sp>
    </p:spTree>
    <p:extLst>
      <p:ext uri="{BB962C8B-B14F-4D97-AF65-F5344CB8AC3E}">
        <p14:creationId xmlns:p14="http://schemas.microsoft.com/office/powerpoint/2010/main" val="23094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570A2E89-18A1-F748-A2CA-37A89397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9" y="3095313"/>
            <a:ext cx="3372721" cy="3372721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7AC5A578-FB3E-9A43-A472-D830761B4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32" y="441761"/>
            <a:ext cx="3715736" cy="371283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6BB3CEAC-2357-5940-B0E3-70D775D52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91" y="3095314"/>
            <a:ext cx="3372720" cy="337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26BDA5-1D4B-1D47-8BF9-8188614EDC87}"/>
              </a:ext>
            </a:extLst>
          </p:cNvPr>
          <p:cNvSpPr txBox="1"/>
          <p:nvPr/>
        </p:nvSpPr>
        <p:spPr>
          <a:xfrm>
            <a:off x="4598894" y="4898214"/>
            <a:ext cx="2994212" cy="94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Природа, которую я наблюдал в процессе подъёма </a:t>
            </a:r>
          </a:p>
        </p:txBody>
      </p:sp>
    </p:spTree>
    <p:extLst>
      <p:ext uri="{BB962C8B-B14F-4D97-AF65-F5344CB8AC3E}">
        <p14:creationId xmlns:p14="http://schemas.microsoft.com/office/powerpoint/2010/main" val="69100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07EF6A1-0D58-0C4B-B736-87684185E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2" y="365230"/>
            <a:ext cx="3977011" cy="2982758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DB8D4276-D8EA-B743-AB0B-D993E559C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21" y="383299"/>
            <a:ext cx="4582103" cy="610947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7E978196-64CA-9F40-B509-1851C1B7E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9" y="3594054"/>
            <a:ext cx="3977011" cy="2898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668835-D234-0C40-A210-F0C17D052568}"/>
              </a:ext>
            </a:extLst>
          </p:cNvPr>
          <p:cNvSpPr txBox="1"/>
          <p:nvPr/>
        </p:nvSpPr>
        <p:spPr>
          <a:xfrm>
            <a:off x="9805571" y="309451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Поликаря</a:t>
            </a:r>
          </a:p>
        </p:txBody>
      </p:sp>
    </p:spTree>
    <p:extLst>
      <p:ext uri="{BB962C8B-B14F-4D97-AF65-F5344CB8AC3E}">
        <p14:creationId xmlns:p14="http://schemas.microsoft.com/office/powerpoint/2010/main" val="419830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08450D86-026D-2241-8139-B9A097DAE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5" y="585194"/>
            <a:ext cx="3581774" cy="477569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DF20FBB9-46B5-F041-9171-6038953D9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89" y="585193"/>
            <a:ext cx="3581774" cy="477569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18E96DFD-8DC4-B547-A199-4157C1120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213" y="585192"/>
            <a:ext cx="3581774" cy="4775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B1D890-B47C-E048-9395-00673A2FBDA0}"/>
              </a:ext>
            </a:extLst>
          </p:cNvPr>
          <p:cNvSpPr txBox="1"/>
          <p:nvPr/>
        </p:nvSpPr>
        <p:spPr>
          <a:xfrm>
            <a:off x="4648199" y="5472954"/>
            <a:ext cx="280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и виды с Черной Пирамиды (2300м)</a:t>
            </a:r>
          </a:p>
        </p:txBody>
      </p:sp>
    </p:spTree>
    <p:extLst>
      <p:ext uri="{BB962C8B-B14F-4D97-AF65-F5344CB8AC3E}">
        <p14:creationId xmlns:p14="http://schemas.microsoft.com/office/powerpoint/2010/main" val="253712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655EC39-8DA0-C846-9F30-3AF0AE379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65" y="1994148"/>
            <a:ext cx="3826270" cy="286970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95506B5-3C6A-C049-AA71-1918B20B9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1" y="1032186"/>
            <a:ext cx="3595221" cy="479362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742BC416-4BCA-604A-B097-17D02D84C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08" y="1032186"/>
            <a:ext cx="3595222" cy="4793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F93194-A2A1-764B-BDB9-88A50C57B2AC}"/>
              </a:ext>
            </a:extLst>
          </p:cNvPr>
          <p:cNvSpPr txBox="1"/>
          <p:nvPr/>
        </p:nvSpPr>
        <p:spPr>
          <a:xfrm>
            <a:off x="4616823" y="5364149"/>
            <a:ext cx="295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Виды со смотровой площадки Чёрной Пирамиды</a:t>
            </a:r>
          </a:p>
        </p:txBody>
      </p:sp>
    </p:spTree>
    <p:extLst>
      <p:ext uri="{BB962C8B-B14F-4D97-AF65-F5344CB8AC3E}">
        <p14:creationId xmlns:p14="http://schemas.microsoft.com/office/powerpoint/2010/main" val="124492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AFD6898-FA31-CE48-B5A9-B9ADCA014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49" y="176121"/>
            <a:ext cx="9906902" cy="543578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851AF8-8003-734F-B95E-D9B2D77A5D85}"/>
              </a:ext>
            </a:extLst>
          </p:cNvPr>
          <p:cNvSpPr txBox="1"/>
          <p:nvPr/>
        </p:nvSpPr>
        <p:spPr>
          <a:xfrm>
            <a:off x="5119574" y="5910042"/>
            <a:ext cx="19528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места, что я посетил</a:t>
            </a:r>
          </a:p>
        </p:txBody>
      </p:sp>
    </p:spTree>
    <p:extLst>
      <p:ext uri="{BB962C8B-B14F-4D97-AF65-F5344CB8AC3E}">
        <p14:creationId xmlns:p14="http://schemas.microsoft.com/office/powerpoint/2010/main" val="375136527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8CFE1DA-CE03-6E4A-A6D7-2F504117C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449"/>
          <a:stretch/>
        </p:blipFill>
        <p:spPr>
          <a:xfrm>
            <a:off x="895865" y="261726"/>
            <a:ext cx="4079548" cy="5810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03C837-F9C3-E442-AC48-D8493C28C5EF}"/>
              </a:ext>
            </a:extLst>
          </p:cNvPr>
          <p:cNvSpPr txBox="1"/>
          <p:nvPr/>
        </p:nvSpPr>
        <p:spPr>
          <a:xfrm>
            <a:off x="1995096" y="612284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до водопада Кейву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B306727B-123B-8E4A-8310-7B01AC41C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63" y="219526"/>
            <a:ext cx="4389717" cy="5852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62361E-F8F5-884A-A2DA-668170D9EAE9}"/>
              </a:ext>
            </a:extLst>
          </p:cNvPr>
          <p:cNvSpPr txBox="1"/>
          <p:nvPr/>
        </p:nvSpPr>
        <p:spPr>
          <a:xfrm>
            <a:off x="7093174" y="6122847"/>
            <a:ext cx="391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Успел запечатлить некоторые виды в процессе подъёма </a:t>
            </a:r>
          </a:p>
        </p:txBody>
      </p:sp>
    </p:spTree>
    <p:extLst>
      <p:ext uri="{BB962C8B-B14F-4D97-AF65-F5344CB8AC3E}">
        <p14:creationId xmlns:p14="http://schemas.microsoft.com/office/powerpoint/2010/main" val="31099083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76BD5FC-885D-6F4A-9100-55A1EC808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9" y="630018"/>
            <a:ext cx="5427147" cy="5418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6B4C70-F9F4-7C49-9A64-2FD092DA4E08}"/>
              </a:ext>
            </a:extLst>
          </p:cNvPr>
          <p:cNvSpPr txBox="1"/>
          <p:nvPr/>
        </p:nvSpPr>
        <p:spPr>
          <a:xfrm>
            <a:off x="2245902" y="611841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растительность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2431D1D8-D876-1D4B-A034-D7FE5E63F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25" y="630018"/>
            <a:ext cx="5418667" cy="5418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01FC4C-EA8F-824E-AADD-F2E47CBFD4C6}"/>
              </a:ext>
            </a:extLst>
          </p:cNvPr>
          <p:cNvSpPr txBox="1"/>
          <p:nvPr/>
        </p:nvSpPr>
        <p:spPr>
          <a:xfrm>
            <a:off x="8278906" y="625691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кот</a:t>
            </a:r>
          </a:p>
        </p:txBody>
      </p:sp>
    </p:spTree>
    <p:extLst>
      <p:ext uri="{BB962C8B-B14F-4D97-AF65-F5344CB8AC3E}">
        <p14:creationId xmlns:p14="http://schemas.microsoft.com/office/powerpoint/2010/main" val="29176668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F3ACADD-5014-C748-87E9-7BA7E5FE8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9" y="386728"/>
            <a:ext cx="3328523" cy="3328523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EA2D872-F2E9-6C47-8E55-C9549AA43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39" y="2573494"/>
            <a:ext cx="3328522" cy="332852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084513E8-7D3E-314A-8F17-C3071F343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99" y="386728"/>
            <a:ext cx="3328522" cy="3328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451F70-3FD2-6F4F-8581-45D737BC02EA}"/>
              </a:ext>
            </a:extLst>
          </p:cNvPr>
          <p:cNvSpPr txBox="1"/>
          <p:nvPr/>
        </p:nvSpPr>
        <p:spPr>
          <a:xfrm>
            <a:off x="1339540" y="397777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Кейва среди листвы</a:t>
            </a:r>
            <a:r>
              <a:rPr lang="ru-RU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AB3404-80B5-E146-9794-3E157979A6F3}"/>
              </a:ext>
            </a:extLst>
          </p:cNvPr>
          <p:cNvSpPr txBox="1"/>
          <p:nvPr/>
        </p:nvSpPr>
        <p:spPr>
          <a:xfrm>
            <a:off x="9023660" y="393161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вблизи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4F4E97-E610-224F-A600-E7380E778177}"/>
              </a:ext>
            </a:extLst>
          </p:cNvPr>
          <p:cNvSpPr txBox="1"/>
          <p:nvPr/>
        </p:nvSpPr>
        <p:spPr>
          <a:xfrm>
            <a:off x="5141913" y="6009945"/>
            <a:ext cx="1908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вблизи</a:t>
            </a:r>
          </a:p>
        </p:txBody>
      </p:sp>
    </p:spTree>
    <p:extLst>
      <p:ext uri="{BB962C8B-B14F-4D97-AF65-F5344CB8AC3E}">
        <p14:creationId xmlns:p14="http://schemas.microsoft.com/office/powerpoint/2010/main" val="368020226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0" y="228599"/>
            <a:ext cx="10138106" cy="5436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2585" y="5912708"/>
            <a:ext cx="2910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маршруты до Горы Монашка</a:t>
            </a:r>
          </a:p>
        </p:txBody>
      </p:sp>
    </p:spTree>
    <p:extLst>
      <p:ext uri="{BB962C8B-B14F-4D97-AF65-F5344CB8AC3E}">
        <p14:creationId xmlns:p14="http://schemas.microsoft.com/office/powerpoint/2010/main" val="140148265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2" y="1767012"/>
            <a:ext cx="3591697" cy="2693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87" y="1432349"/>
            <a:ext cx="3363097" cy="3363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22" y="954042"/>
            <a:ext cx="3455772" cy="4319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308" y="5480221"/>
            <a:ext cx="470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Заброшенные автомобили, изобилие различных цветов и необыкновенные виды – всё это я лицезрел по пути на вершину</a:t>
            </a:r>
          </a:p>
        </p:txBody>
      </p:sp>
    </p:spTree>
    <p:extLst>
      <p:ext uri="{BB962C8B-B14F-4D97-AF65-F5344CB8AC3E}">
        <p14:creationId xmlns:p14="http://schemas.microsoft.com/office/powerpoint/2010/main" val="18153398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44A251D-7814-464A-BE43-7F7E5CC6A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3" y="2176836"/>
            <a:ext cx="3548960" cy="2495363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EF4BEBD-473B-D846-B1C2-C91F0976D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27" y="2138550"/>
            <a:ext cx="3474660" cy="253813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74B6F94B-E70A-7A48-A0D5-BFA24DAD8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15" y="1745907"/>
            <a:ext cx="3568770" cy="3323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81552F-91B4-A344-B0C5-1B0A868D7D25}"/>
              </a:ext>
            </a:extLst>
          </p:cNvPr>
          <p:cNvSpPr txBox="1"/>
          <p:nvPr/>
        </p:nvSpPr>
        <p:spPr>
          <a:xfrm flipH="1">
            <a:off x="4311616" y="5325003"/>
            <a:ext cx="356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Вид со смотровой площадки Горы Монашка с высоты 750м</a:t>
            </a:r>
          </a:p>
        </p:txBody>
      </p:sp>
    </p:spTree>
    <p:extLst>
      <p:ext uri="{BB962C8B-B14F-4D97-AF65-F5344CB8AC3E}">
        <p14:creationId xmlns:p14="http://schemas.microsoft.com/office/powerpoint/2010/main" val="35450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D5A4FB3B-6622-284D-961B-1E6080327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06" y="356361"/>
            <a:ext cx="6819587" cy="5389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0CE9F0-C817-C040-9D93-399BA92858B8}"/>
              </a:ext>
            </a:extLst>
          </p:cNvPr>
          <p:cNvSpPr txBox="1"/>
          <p:nvPr/>
        </p:nvSpPr>
        <p:spPr>
          <a:xfrm>
            <a:off x="4957482" y="5831541"/>
            <a:ext cx="258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до Чёрной Пирамиды и водопада Поликаря</a:t>
            </a:r>
          </a:p>
        </p:txBody>
      </p:sp>
    </p:spTree>
    <p:extLst>
      <p:ext uri="{BB962C8B-B14F-4D97-AF65-F5344CB8AC3E}">
        <p14:creationId xmlns:p14="http://schemas.microsoft.com/office/powerpoint/2010/main" val="88403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119</Words>
  <Application>Microsoft Office PowerPoint</Application>
  <PresentationFormat>Произвольный</PresentationFormat>
  <Paragraphs>22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МАОУ «Школа №55 имени 33-го  Кёнигсбергского мотострелкового полка»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«Школа №55 имени Кёнигсбергского мотострелкового полка НКВД»</dc:title>
  <dc:creator>Роберт Гумуржи</dc:creator>
  <cp:lastModifiedBy>Беленко</cp:lastModifiedBy>
  <cp:revision>12</cp:revision>
  <dcterms:created xsi:type="dcterms:W3CDTF">2022-11-23T06:37:50Z</dcterms:created>
  <dcterms:modified xsi:type="dcterms:W3CDTF">2022-11-29T11:10:39Z</dcterms:modified>
</cp:coreProperties>
</file>